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14" d="100"/>
          <a:sy n="114" d="100"/>
        </p:scale>
        <p:origin x="-1236" y="49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238D167-E6CE-41BF-8C1F-74462A54BFA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1775" y="1173163"/>
            <a:ext cx="4098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E7E2F2B-81D2-42E7-A28C-103E36F75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9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01775" y="1173163"/>
            <a:ext cx="4098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7E2F2B-81D2-42E7-A28C-103E36F759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5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97560B-548F-DB50-891D-0F57E00D4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2"/>
            <a:ext cx="7543800" cy="27059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4D2ED24-9FAD-4C7C-E217-437E6820C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1C30CC-391E-78DC-8BB7-A0AC7BAB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1A080C-8E60-3EA5-A1CE-F3CCB4DD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F573BA-D90E-FEE0-D841-0A9167340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4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5E59FE-D5AB-8E8F-323D-64D1F089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5047483-FEBD-DF35-947E-99CA11412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4FC671-AC2E-4539-8443-C12D6CF4E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6F611B-00BD-98B4-6A95-E677218A9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A761D1-D083-BA27-6556-EEDC9D027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3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4A5B533-A0B5-A017-B87C-E78B82E16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3" y="413809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2104C9D-4DF5-C6A8-CE14-D5BBEE659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6" y="413809"/>
            <a:ext cx="6380797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3AB26D-B5D1-4A21-95BB-126A60BD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6F86FF7-B2A4-F7C4-0F5D-67481AE6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E31632-066B-1F13-2D8D-05A3E896A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9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83C619-21C8-F296-8F63-0C0C8F84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0C71FA-75B0-A1B0-1B38-12278C6CB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BEA374-6A6D-4472-1887-3D1059A8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F3DF67B-570D-2382-71D8-D9A9B770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6E50EF-AEC5-9EC2-4AA6-ACC323AF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6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F8C543-0F26-ADD1-5396-E62ABA881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FAF1C7-AB6F-04E7-F453-F66381F2C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A82CF57-232F-2A8C-834E-430CA5E42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F4D4F3-7D4D-C592-C123-6FEDFAED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8B43059-586F-C07C-8B5F-56CA2AA7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1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E86F64-DC5D-AF10-4E15-B8DFF42FA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2A0875-AF81-3E65-323B-EB85091EF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B20459A-BB07-19DE-AA09-3CC5D4ACC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3A3FC9-2EFE-8594-A5D0-025B6C281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8DCDF5C-4693-2A1E-CFDE-090BDC9D5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E98F34-0D10-BCA6-18A8-CD582F79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7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92777F-4128-8137-F15E-8CC9AF182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6" y="413809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F96303C-E24B-ABFA-249B-576BBDB5E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660FF73-ED99-03EF-CFFD-E328E8259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2530407-FD39-5925-4C0E-D13EBEBFB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4762C34-6AFC-E23C-26A2-4EDFE374A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D57CC2F-1997-7470-2374-55F38112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1EB5157-7EFB-C687-EC47-FCA32C69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FD2522F-9058-C149-41B6-755F2A871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8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A97447-3ED0-2B6E-9C37-C99229ED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39C32C5-C5FB-F901-4F87-1F640806C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ED63026-C9EC-571B-71BC-139AB3417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FBDF653-4E65-996E-F9E7-E6AC754F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4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95DA369-263B-D12D-C819-F32F2163D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425E085-9AE5-CDB9-66DF-60713DCC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A90C701-0F31-2D0C-701E-DE04D75D0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8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43D7E6-6A9C-764B-E680-4A8B3B5D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B4588A-3C4C-76F2-3AF8-7A3F8E468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29" y="1119083"/>
            <a:ext cx="5092066" cy="55234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1C2F71-8703-7F98-8194-7F341542A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46A6192-F063-515C-FA50-5217F9F7C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335AB5B-C294-BF22-CD9D-0F9CE432E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C68BF8-3910-F342-EEDC-A0E398D4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0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04A7DD-26C6-9700-B957-A4BDBB38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0EA08B2-742D-2AF5-F46D-B09616330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29" y="1119083"/>
            <a:ext cx="5092066" cy="552344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0B598C9-4646-1745-AEBD-86457BE30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A6D2476-BC43-CE3C-E415-29F8CCD3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8D3DC74-0D9E-4F36-61DB-40EF9DEA6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80E379C-FF22-4EF9-4D35-19BB956A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3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5852CA0-04E2-542C-0296-316B93B06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6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302038A-C44C-8494-08F4-AB307F0D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DF21AF-BAD9-91EA-E8CC-8C8AC3A1E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6" y="7203864"/>
            <a:ext cx="226314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80BF48-D64E-4270-9EEC-73F0246927C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A83888A-36A8-F1FE-6610-DD6845B42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6" y="7203864"/>
            <a:ext cx="339471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B11896-37BC-4853-316E-4C5642EFF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6" y="7203864"/>
            <a:ext cx="226314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0F8287-51AF-41E7-9822-2886EB08B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6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74F74F6-BE9B-3F90-7388-62C8BB829D97}"/>
              </a:ext>
            </a:extLst>
          </p:cNvPr>
          <p:cNvSpPr>
            <a:spLocks/>
          </p:cNvSpPr>
          <p:nvPr/>
        </p:nvSpPr>
        <p:spPr>
          <a:xfrm>
            <a:off x="0" y="0"/>
            <a:ext cx="10159411" cy="7772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blue and white sign with white text">
            <a:extLst>
              <a:ext uri="{FF2B5EF4-FFF2-40B4-BE49-F238E27FC236}">
                <a16:creationId xmlns="" xmlns:a16="http://schemas.microsoft.com/office/drawing/2014/main" id="{9D7C7772-197B-0FBF-EEA0-BB3F86A1D7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136" y="6481038"/>
            <a:ext cx="3732107" cy="10422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A26C284-188D-BFB4-0E7A-21F464BDFCB6}"/>
              </a:ext>
            </a:extLst>
          </p:cNvPr>
          <p:cNvSpPr txBox="1"/>
          <p:nvPr/>
        </p:nvSpPr>
        <p:spPr>
          <a:xfrm>
            <a:off x="961028" y="129190"/>
            <a:ext cx="8282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507 E 5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400" b="1" dirty="0" smtClean="0">
                <a:solidFill>
                  <a:schemeClr val="bg1"/>
                </a:solidFill>
              </a:rPr>
              <a:t> St Gordon NE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33588" y="610442"/>
            <a:ext cx="5064618" cy="408835"/>
            <a:chOff x="2727660" y="553894"/>
            <a:chExt cx="5064618" cy="408835"/>
          </a:xfrm>
        </p:grpSpPr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67BDE6DB-05B2-D4B5-603A-443BB7283FC8}"/>
                </a:ext>
              </a:extLst>
            </p:cNvPr>
            <p:cNvSpPr txBox="1"/>
            <p:nvPr/>
          </p:nvSpPr>
          <p:spPr>
            <a:xfrm>
              <a:off x="2727660" y="553894"/>
              <a:ext cx="1094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4 </a:t>
              </a:r>
              <a:r>
                <a:rPr lang="en-US" b="1" dirty="0">
                  <a:solidFill>
                    <a:schemeClr val="bg1"/>
                  </a:solidFill>
                </a:rPr>
                <a:t>Bed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2519FF7B-49E8-520D-FFE8-DFC81451D1CE}"/>
                </a:ext>
              </a:extLst>
            </p:cNvPr>
            <p:cNvSpPr txBox="1"/>
            <p:nvPr/>
          </p:nvSpPr>
          <p:spPr>
            <a:xfrm>
              <a:off x="5680876" y="553917"/>
              <a:ext cx="2111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1946</a:t>
              </a:r>
              <a:r>
                <a:rPr lang="en-US" b="1" dirty="0" smtClean="0">
                  <a:solidFill>
                    <a:schemeClr val="bg1"/>
                  </a:solidFill>
                </a:rPr>
                <a:t> </a:t>
              </a:r>
              <a:r>
                <a:rPr lang="en-US" b="1" dirty="0">
                  <a:solidFill>
                    <a:schemeClr val="bg1"/>
                  </a:solidFill>
                </a:rPr>
                <a:t>sq ft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B4D9AB69-4185-1939-CFC4-54FF54D2ECE4}"/>
                </a:ext>
              </a:extLst>
            </p:cNvPr>
            <p:cNvSpPr txBox="1"/>
            <p:nvPr/>
          </p:nvSpPr>
          <p:spPr>
            <a:xfrm>
              <a:off x="4156165" y="554269"/>
              <a:ext cx="13633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2.5 Bath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CD3B8F00-D69B-EDFD-2656-ED1243DFF315}"/>
                </a:ext>
              </a:extLst>
            </p:cNvPr>
            <p:cNvCxnSpPr/>
            <p:nvPr/>
          </p:nvCxnSpPr>
          <p:spPr>
            <a:xfrm>
              <a:off x="3821849" y="554269"/>
              <a:ext cx="0" cy="40846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B1D45966-24E3-50CF-C1CA-158CD713165C}"/>
                </a:ext>
              </a:extLst>
            </p:cNvPr>
            <p:cNvCxnSpPr/>
            <p:nvPr/>
          </p:nvCxnSpPr>
          <p:spPr>
            <a:xfrm>
              <a:off x="5519539" y="553916"/>
              <a:ext cx="0" cy="40846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3086F06A-175E-4E61-7007-525E1268C5EF}"/>
              </a:ext>
            </a:extLst>
          </p:cNvPr>
          <p:cNvSpPr txBox="1"/>
          <p:nvPr/>
        </p:nvSpPr>
        <p:spPr>
          <a:xfrm>
            <a:off x="1338042" y="6072702"/>
            <a:ext cx="7382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Updated and Move-In-Ready!</a:t>
            </a: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A0CA65BE-691F-2499-33D6-215162F1D61B}"/>
              </a:ext>
            </a:extLst>
          </p:cNvPr>
          <p:cNvSpPr/>
          <p:nvPr/>
        </p:nvSpPr>
        <p:spPr>
          <a:xfrm>
            <a:off x="1236524" y="1074828"/>
            <a:ext cx="5422742" cy="44087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Call 308-282-1516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0CA65BE-691F-2499-33D6-215162F1D61B}"/>
              </a:ext>
            </a:extLst>
          </p:cNvPr>
          <p:cNvSpPr/>
          <p:nvPr/>
        </p:nvSpPr>
        <p:spPr>
          <a:xfrm>
            <a:off x="6659266" y="1074829"/>
            <a:ext cx="2017280" cy="44087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$285,000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184" y="1686187"/>
            <a:ext cx="5464030" cy="4098022"/>
          </a:xfrm>
          <a:prstGeom prst="rect">
            <a:avLst/>
          </a:prstGeom>
          <a:ln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474601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22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Marissa Sweeney</dc:creator>
  <cp:lastModifiedBy>schaerrealestate@gmail.com</cp:lastModifiedBy>
  <cp:revision>19</cp:revision>
  <cp:lastPrinted>2025-05-09T16:46:25Z</cp:lastPrinted>
  <dcterms:created xsi:type="dcterms:W3CDTF">2024-11-17T19:58:45Z</dcterms:created>
  <dcterms:modified xsi:type="dcterms:W3CDTF">2025-05-09T16:46:53Z</dcterms:modified>
</cp:coreProperties>
</file>